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7" r:id="rId3"/>
    <p:sldId id="266" r:id="rId4"/>
    <p:sldId id="305" r:id="rId5"/>
    <p:sldId id="271" r:id="rId6"/>
    <p:sldId id="257" r:id="rId7"/>
    <p:sldId id="277" r:id="rId8"/>
    <p:sldId id="303" r:id="rId9"/>
    <p:sldId id="309" r:id="rId10"/>
    <p:sldId id="306" r:id="rId11"/>
    <p:sldId id="321" r:id="rId12"/>
    <p:sldId id="302" r:id="rId13"/>
    <p:sldId id="32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00CC00"/>
    <a:srgbClr val="FF9900"/>
    <a:srgbClr val="FF7C8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 varScale="1">
        <p:scale>
          <a:sx n="96" d="100"/>
          <a:sy n="96" d="100"/>
        </p:scale>
        <p:origin x="20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7D890-EF01-4D9D-B18E-3C86B965EDBF}" type="datetimeFigureOut">
              <a:rPr lang="ru-RU" smtClean="0"/>
              <a:pPr/>
              <a:t>27.04.2020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4D069-198C-4026-8E68-26F56B5968B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723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43240" y="6072206"/>
            <a:ext cx="5715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260648"/>
            <a:ext cx="90364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Использование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игровых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технологий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детьми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с ОНР»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Найденова О.В.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Дата: 22.04.2020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916832"/>
            <a:ext cx="6588223" cy="50029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pic>
        <p:nvPicPr>
          <p:cNvPr id="3" name="Рисунок 2" descr="rech101.jpg"/>
          <p:cNvPicPr>
            <a:picLocks noChangeAspect="1"/>
          </p:cNvPicPr>
          <p:nvPr/>
        </p:nvPicPr>
        <p:blipFill>
          <a:blip r:embed="rId3" cstate="print"/>
          <a:srcRect t="5702"/>
          <a:stretch>
            <a:fillRect/>
          </a:stretch>
        </p:blipFill>
        <p:spPr>
          <a:xfrm>
            <a:off x="571472" y="642918"/>
            <a:ext cx="3714776" cy="2362621"/>
          </a:xfrm>
          <a:prstGeom prst="rect">
            <a:avLst/>
          </a:prstGeom>
        </p:spPr>
      </p:pic>
      <p:pic>
        <p:nvPicPr>
          <p:cNvPr id="5" name="Рисунок 4" descr="71.jpg"/>
          <p:cNvPicPr>
            <a:picLocks noChangeAspect="1"/>
          </p:cNvPicPr>
          <p:nvPr/>
        </p:nvPicPr>
        <p:blipFill>
          <a:blip r:embed="rId4" cstate="print"/>
          <a:srcRect b="2221"/>
          <a:stretch>
            <a:fillRect/>
          </a:stretch>
        </p:blipFill>
        <p:spPr>
          <a:xfrm>
            <a:off x="5072066" y="785794"/>
            <a:ext cx="3693551" cy="5143536"/>
          </a:xfrm>
          <a:prstGeom prst="rect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7" y="3357562"/>
            <a:ext cx="4218139" cy="326403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5643570" y="214290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лишний»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14290"/>
            <a:ext cx="2575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ласково»</a:t>
            </a:r>
            <a:endParaRPr lang="ru-RU" sz="2400" dirty="0"/>
          </a:p>
        </p:txBody>
      </p:sp>
    </p:spTree>
  </p:cSld>
  <p:clrMapOvr>
    <a:masterClrMapping/>
  </p:clrMapOvr>
  <p:transition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14678" y="0"/>
            <a:ext cx="2578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Подвижные игры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c49b96c36047_p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714752"/>
            <a:ext cx="3650303" cy="33260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285728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может быть средством самопознания, развлечения, отдыха, средством физического и общего воспитания.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Значение подвижных игр велико: они являются одновременно и средством и методом воспитания ребенка. Подвижная игра характеризуется разнообразием воздействия на ребенка за счет физических упражнений, включаемых в игру в виде двигательных заданий.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Опираясь на общие цели физического воспитания дошкольников, выделим основные задачи, решаемые при проведении подвижных игр. К ним относятся: оздоровительные, воспитательные и образовательные.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5" name="Капля 4"/>
          <p:cNvSpPr/>
          <p:nvPr/>
        </p:nvSpPr>
        <p:spPr>
          <a:xfrm rot="3874711">
            <a:off x="1083024" y="1444339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коллективные</a:t>
            </a:r>
          </a:p>
        </p:txBody>
      </p:sp>
      <p:sp>
        <p:nvSpPr>
          <p:cNvPr id="6" name="Капля 5"/>
          <p:cNvSpPr/>
          <p:nvPr/>
        </p:nvSpPr>
        <p:spPr>
          <a:xfrm rot="859845">
            <a:off x="985678" y="3344430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индивидуальные</a:t>
            </a:r>
          </a:p>
        </p:txBody>
      </p:sp>
      <p:sp>
        <p:nvSpPr>
          <p:cNvPr id="7" name="Капля 6"/>
          <p:cNvSpPr/>
          <p:nvPr/>
        </p:nvSpPr>
        <p:spPr>
          <a:xfrm rot="6968672">
            <a:off x="2517766" y="236622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сюжетные</a:t>
            </a:r>
          </a:p>
        </p:txBody>
      </p:sp>
      <p:sp>
        <p:nvSpPr>
          <p:cNvPr id="9" name="Капля 8"/>
          <p:cNvSpPr/>
          <p:nvPr/>
        </p:nvSpPr>
        <p:spPr>
          <a:xfrm rot="20983548">
            <a:off x="2180979" y="4449174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сезонно-обрядовые</a:t>
            </a:r>
          </a:p>
        </p:txBody>
      </p:sp>
      <p:sp>
        <p:nvSpPr>
          <p:cNvPr id="10" name="Капля 9"/>
          <p:cNvSpPr/>
          <p:nvPr/>
        </p:nvSpPr>
        <p:spPr>
          <a:xfrm rot="18009248">
            <a:off x="4122111" y="4625993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игры-аттракционы</a:t>
            </a:r>
          </a:p>
        </p:txBody>
      </p:sp>
      <p:sp>
        <p:nvSpPr>
          <p:cNvPr id="11" name="Капля 10"/>
          <p:cNvSpPr/>
          <p:nvPr/>
        </p:nvSpPr>
        <p:spPr>
          <a:xfrm rot="9256990">
            <a:off x="4290706" y="77927"/>
            <a:ext cx="2233125" cy="2227536"/>
          </a:xfrm>
          <a:prstGeom prst="teardrop">
            <a:avLst>
              <a:gd name="adj" fmla="val 11098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игры-забавы</a:t>
            </a:r>
          </a:p>
        </p:txBody>
      </p:sp>
      <p:sp>
        <p:nvSpPr>
          <p:cNvPr id="12" name="Капля 11"/>
          <p:cNvSpPr/>
          <p:nvPr/>
        </p:nvSpPr>
        <p:spPr>
          <a:xfrm rot="14263491">
            <a:off x="6279234" y="2568130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-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ловишки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Капля 12"/>
          <p:cNvSpPr/>
          <p:nvPr/>
        </p:nvSpPr>
        <p:spPr>
          <a:xfrm rot="15495623">
            <a:off x="5654396" y="3901612"/>
            <a:ext cx="2315863" cy="2198049"/>
          </a:xfrm>
          <a:prstGeom prst="teardrop">
            <a:avLst>
              <a:gd name="adj" fmla="val 11457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театрализованные</a:t>
            </a:r>
          </a:p>
        </p:txBody>
      </p:sp>
      <p:sp>
        <p:nvSpPr>
          <p:cNvPr id="14" name="Капля 13"/>
          <p:cNvSpPr/>
          <p:nvPr/>
        </p:nvSpPr>
        <p:spPr>
          <a:xfrm rot="11235622">
            <a:off x="5703936" y="775098"/>
            <a:ext cx="2233125" cy="2227536"/>
          </a:xfrm>
          <a:prstGeom prst="teardrop">
            <a:avLst>
              <a:gd name="adj" fmla="val 11457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бытовые</a:t>
            </a:r>
          </a:p>
        </p:txBody>
      </p:sp>
      <p:sp>
        <p:nvSpPr>
          <p:cNvPr id="15" name="Овал 14"/>
          <p:cNvSpPr/>
          <p:nvPr/>
        </p:nvSpPr>
        <p:spPr>
          <a:xfrm>
            <a:off x="2714612" y="2000240"/>
            <a:ext cx="3929090" cy="29289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Народные игры</a:t>
            </a:r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pic>
        <p:nvPicPr>
          <p:cNvPr id="3" name="Рисунок 2" descr="7d365e530b4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84" y="785794"/>
            <a:ext cx="3903018" cy="571792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286116" y="210026"/>
            <a:ext cx="585788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древние праздники, обряды и действа, игры – будь то хоровод, хождение по углям или просто детские забавы, где дети меряются силой и ловкостью, – всегда носят двойственный характер. С одной стороны это некое театрализованное действо, которое интересно и для самих участников, и для зрителей, а с другой стороны, почти каждый элемент такого действа несёт в себе и некое сакральное и обучающее начало. Народные подвижные игры способствуют развитию сообразительности, концентрации внимания, координации движений и зрительного восприятия, а так же развитию воображения, выразительности речи, навыков общения. 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42852"/>
            <a:ext cx="2283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Народные игры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pic>
        <p:nvPicPr>
          <p:cNvPr id="4" name="Рисунок 3" descr="школьники.jpg"/>
          <p:cNvPicPr>
            <a:picLocks noChangeAspect="1"/>
          </p:cNvPicPr>
          <p:nvPr/>
        </p:nvPicPr>
        <p:blipFill>
          <a:blip r:embed="rId3" cstate="print"/>
          <a:srcRect l="4739" r="3622"/>
          <a:stretch>
            <a:fillRect/>
          </a:stretch>
        </p:blipFill>
        <p:spPr>
          <a:xfrm>
            <a:off x="0" y="357166"/>
            <a:ext cx="4408613" cy="442915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500430" y="1"/>
            <a:ext cx="54292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Таким образом, к феномену игры стоит относиться как к уникальному явлению детства. Важно формировать у дошкольников умение строить взаимоотношения с окружающими на основе сотрудничества и взаимопонимания,  обеспечить  общее психическое развитие, формировать предпосылки  учебной деятельности и качеств,  необходимых для адаптации к школе и успешного  обучения в начальных классах.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Взрослые открывают детям будущее, выступают посредниками, соучастниками по отношению к деятельности детей, чтобы помочь детям в обретении собственного опыта.</a:t>
            </a:r>
          </a:p>
          <a:p>
            <a:pPr indent="53975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pic>
        <p:nvPicPr>
          <p:cNvPr id="4" name="Рисунок 3" descr="image12661455.jpg"/>
          <p:cNvPicPr>
            <a:picLocks noChangeAspect="1"/>
          </p:cNvPicPr>
          <p:nvPr/>
        </p:nvPicPr>
        <p:blipFill>
          <a:blip r:embed="rId3" cstate="print"/>
          <a:srcRect r="11868"/>
          <a:stretch>
            <a:fillRect/>
          </a:stretch>
        </p:blipFill>
        <p:spPr>
          <a:xfrm>
            <a:off x="214282" y="785794"/>
            <a:ext cx="4356130" cy="4000528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714876" y="357167"/>
            <a:ext cx="4214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72074"/>
            <a:ext cx="857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072074"/>
            <a:ext cx="4000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Антон Семёнович Макаренко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выдающийся советский педагог</a:t>
            </a: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14876" y="357166"/>
            <a:ext cx="421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«Игра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имеет важное значение в жизни ребёнка, имеет то же значение, какое у взрослого имеют деятельность, работа, служба. Каков ребёнок в игре, таков во многом он будет в работе, когда вырастет. Поэтому воспитание будущего деятеля происходит, прежде всего, в игре. И вся история отдельного человека как деятеля и работника может быть представлена в развитии игры и в постепенном переходе её в работу.»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68942" y="0"/>
            <a:ext cx="8875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5" name="Рисунок 4" descr="dladzieci.jpg"/>
          <p:cNvPicPr>
            <a:picLocks noChangeAspect="1"/>
          </p:cNvPicPr>
          <p:nvPr/>
        </p:nvPicPr>
        <p:blipFill>
          <a:blip r:embed="rId3" cstate="print"/>
          <a:srcRect r="41245"/>
          <a:stretch>
            <a:fillRect/>
          </a:stretch>
        </p:blipFill>
        <p:spPr>
          <a:xfrm flipH="1">
            <a:off x="7000892" y="357165"/>
            <a:ext cx="2143108" cy="317179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87025"/>
            <a:ext cx="73581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Одной из главных сторон готовности к систематическому обучению является социально-коммуникативные навыки. Общительность, умение контактировать с окружающими людьми - необходимая составляющая самореализации человека, его успешности в различных видах деятельности.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Социально-коммуникативное развитие дошкольников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происходит  через игру как ведущую детскую деятельность. Общение является важным элементом любой игры. Во время игры происходит социальное, эмоциональное и психическое становление ребенка. Игра дает детям возможность воспроизвести взрослый мир и участвовать в воображаемой социальной жизни. Дети учатся разрешать конфликты, выражать эмоции и адекватно взаимодействовать с окружающими.</a:t>
            </a:r>
          </a:p>
        </p:txBody>
      </p:sp>
      <p:pic>
        <p:nvPicPr>
          <p:cNvPr id="7" name="Рисунок 6" descr="dladzieci.jpg"/>
          <p:cNvPicPr>
            <a:picLocks noChangeAspect="1"/>
          </p:cNvPicPr>
          <p:nvPr/>
        </p:nvPicPr>
        <p:blipFill>
          <a:blip r:embed="rId3" cstate="print"/>
          <a:srcRect l="49354"/>
          <a:stretch>
            <a:fillRect/>
          </a:stretch>
        </p:blipFill>
        <p:spPr>
          <a:xfrm>
            <a:off x="7286644" y="3398006"/>
            <a:ext cx="1857356" cy="318896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cover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785794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Речь</a:t>
            </a:r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одна из важных линий развития ребенка. Благодаря родному языку дети входят в наш мир, получают широкие возможности общения с другими людьми. Одним из важнейших разделов речевого общения – обогащение словарного запаса. Логичная богатая речь – залог успеха во многих областях знаний.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2350" y="357166"/>
            <a:ext cx="4381650" cy="621510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3" cstate="print"/>
          <a:srcRect l="11719" t="53406" r="12946"/>
          <a:stretch>
            <a:fillRect/>
          </a:stretch>
        </p:blipFill>
        <p:spPr>
          <a:xfrm>
            <a:off x="1928794" y="4714884"/>
            <a:ext cx="5286675" cy="235743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844" y="2357430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Играя, дети могут по-разному проявлять себя. Они взаимодействуют то в парах (с ведущим или партнером), то в тройках или четверках, то со всей группой. Игры создают особое пространство, в котором дети получают новый опыт, развивают социальные, эмоциональные, телесные, интеллектуальные способности, готовятся к новым жизненным требованиям, и в том числе школьным.</a:t>
            </a:r>
            <a:endParaRPr lang="ru-RU" sz="2400" dirty="0"/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rcRect b="46594"/>
          <a:stretch>
            <a:fillRect/>
          </a:stretch>
        </p:blipFill>
        <p:spPr>
          <a:xfrm>
            <a:off x="1285852" y="0"/>
            <a:ext cx="6494605" cy="25007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285984" y="0"/>
            <a:ext cx="4857784" cy="785818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Классификация игр</a:t>
            </a: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214282" y="1428736"/>
            <a:ext cx="3000396" cy="80467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Творческие  игры</a:t>
            </a: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57224" y="2714620"/>
            <a:ext cx="3000396" cy="80467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правилами</a:t>
            </a:r>
          </a:p>
        </p:txBody>
      </p:sp>
      <p:sp>
        <p:nvSpPr>
          <p:cNvPr id="11" name="Блок-схема: перфолента 10"/>
          <p:cNvSpPr/>
          <p:nvPr/>
        </p:nvSpPr>
        <p:spPr>
          <a:xfrm>
            <a:off x="2357422" y="3929066"/>
            <a:ext cx="2214546" cy="804672"/>
          </a:xfrm>
          <a:prstGeom prst="flowChartPunchedTape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Народные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2928926" y="1928802"/>
            <a:ext cx="2857520" cy="85725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821769" y="892951"/>
            <a:ext cx="1785950" cy="171451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714612" y="785794"/>
            <a:ext cx="1714512" cy="57150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Рисунок 44" descr="clip_image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785794"/>
            <a:ext cx="5401826" cy="585116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pull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285984" y="0"/>
            <a:ext cx="4857784" cy="785818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Творческие игры</a:t>
            </a:r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rot="16200000" flipH="1">
            <a:off x="5594469" y="-192003"/>
            <a:ext cx="669707" cy="24288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21902" y="1607330"/>
            <a:ext cx="1785950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" idx="2"/>
          </p:cNvCxnSpPr>
          <p:nvPr/>
        </p:nvCxnSpPr>
        <p:spPr>
          <a:xfrm rot="16200000" flipH="1" flipV="1">
            <a:off x="3237013" y="-120563"/>
            <a:ext cx="669709" cy="228601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282" y="1428736"/>
            <a:ext cx="3143272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Театрализованные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2571744"/>
            <a:ext cx="2857520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Сюжетно-ролевые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43636" y="1428736"/>
            <a:ext cx="2786082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Конструкторские</a:t>
            </a:r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0" y="2214554"/>
            <a:ext cx="1785918" cy="142876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Режиссёрские</a:t>
            </a:r>
          </a:p>
        </p:txBody>
      </p:sp>
      <p:sp>
        <p:nvSpPr>
          <p:cNvPr id="27" name="Вертикальный свиток 26"/>
          <p:cNvSpPr/>
          <p:nvPr/>
        </p:nvSpPr>
        <p:spPr>
          <a:xfrm>
            <a:off x="1785918" y="2143116"/>
            <a:ext cx="1571636" cy="171451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драматизации</a:t>
            </a:r>
          </a:p>
        </p:txBody>
      </p:sp>
      <p:sp>
        <p:nvSpPr>
          <p:cNvPr id="30" name="Вертикальный свиток 29"/>
          <p:cNvSpPr/>
          <p:nvPr/>
        </p:nvSpPr>
        <p:spPr>
          <a:xfrm>
            <a:off x="4572000" y="3571876"/>
            <a:ext cx="2143140" cy="142876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элементами художественно-творческой деятельности </a:t>
            </a:r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3821902" y="3321842"/>
            <a:ext cx="500066" cy="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5393537" y="3321843"/>
            <a:ext cx="500066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933425" y="2066915"/>
            <a:ext cx="285752" cy="952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27" idx="0"/>
          </p:cNvCxnSpPr>
          <p:nvPr/>
        </p:nvCxnSpPr>
        <p:spPr>
          <a:xfrm rot="5400000">
            <a:off x="2464579" y="2035959"/>
            <a:ext cx="214314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Рисунок 65" descr="проект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003" y="2786059"/>
            <a:ext cx="2843997" cy="407194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 descr="Lev7.jpg"/>
          <p:cNvPicPr>
            <a:picLocks noChangeAspect="1"/>
          </p:cNvPicPr>
          <p:nvPr/>
        </p:nvPicPr>
        <p:blipFill>
          <a:blip r:embed="rId4" cstate="print"/>
          <a:srcRect t="-1780" r="51171" b="45679"/>
          <a:stretch>
            <a:fillRect/>
          </a:stretch>
        </p:blipFill>
        <p:spPr>
          <a:xfrm flipH="1">
            <a:off x="-214346" y="3643314"/>
            <a:ext cx="4246559" cy="34744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" name="Вертикальный свиток 27"/>
          <p:cNvSpPr/>
          <p:nvPr/>
        </p:nvSpPr>
        <p:spPr>
          <a:xfrm>
            <a:off x="3286116" y="3571876"/>
            <a:ext cx="1357322" cy="1500198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элементами труда</a:t>
            </a:r>
          </a:p>
        </p:txBody>
      </p:sp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0" y="0"/>
            <a:ext cx="9186292" cy="6858000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2285984" y="0"/>
            <a:ext cx="4857784" cy="785818"/>
          </a:xfrm>
          <a:prstGeom prst="horizontalScroll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 с правилами</a:t>
            </a:r>
          </a:p>
        </p:txBody>
      </p: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rot="16200000" flipH="1">
            <a:off x="5594469" y="-192003"/>
            <a:ext cx="669707" cy="24288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2357423" y="642918"/>
            <a:ext cx="2286017" cy="50006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14282" y="1214422"/>
            <a:ext cx="3143272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Дидактические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72132" y="1428736"/>
            <a:ext cx="3286148" cy="5000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Подвижные игры</a:t>
            </a:r>
          </a:p>
        </p:txBody>
      </p:sp>
      <p:sp>
        <p:nvSpPr>
          <p:cNvPr id="28" name="Вертикальный свиток 27"/>
          <p:cNvSpPr/>
          <p:nvPr/>
        </p:nvSpPr>
        <p:spPr>
          <a:xfrm>
            <a:off x="7000860" y="3857628"/>
            <a:ext cx="2143140" cy="928694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ориентировку в пространстве</a:t>
            </a:r>
          </a:p>
        </p:txBody>
      </p:sp>
      <p:sp>
        <p:nvSpPr>
          <p:cNvPr id="30" name="Вертикальный свиток 29"/>
          <p:cNvSpPr/>
          <p:nvPr/>
        </p:nvSpPr>
        <p:spPr>
          <a:xfrm>
            <a:off x="4857752" y="2500306"/>
            <a:ext cx="428628" cy="2143140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бегом</a:t>
            </a: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7287438" y="2856702"/>
            <a:ext cx="1857388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5400000">
            <a:off x="433359" y="1852601"/>
            <a:ext cx="285752" cy="9526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>
            <a:off x="3143637" y="1785529"/>
            <a:ext cx="285752" cy="79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7108049" y="2178835"/>
            <a:ext cx="500066" cy="158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6251587" y="2035165"/>
            <a:ext cx="428628" cy="21590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0800000" flipV="1">
            <a:off x="5715008" y="1928802"/>
            <a:ext cx="430216" cy="42862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5107785" y="1964521"/>
            <a:ext cx="500066" cy="428628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Вертикальный свиток 23"/>
          <p:cNvSpPr/>
          <p:nvPr/>
        </p:nvSpPr>
        <p:spPr>
          <a:xfrm>
            <a:off x="5429256" y="2428868"/>
            <a:ext cx="428628" cy="278608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 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прыжками</a:t>
            </a:r>
          </a:p>
        </p:txBody>
      </p:sp>
      <p:sp>
        <p:nvSpPr>
          <p:cNvPr id="25" name="Вертикальный свиток 24"/>
          <p:cNvSpPr/>
          <p:nvPr/>
        </p:nvSpPr>
        <p:spPr>
          <a:xfrm>
            <a:off x="6072198" y="2428868"/>
            <a:ext cx="428628" cy="278608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лазаньем</a:t>
            </a:r>
          </a:p>
        </p:txBody>
      </p:sp>
      <p:sp>
        <p:nvSpPr>
          <p:cNvPr id="31" name="Вертикальный свиток 30"/>
          <p:cNvSpPr/>
          <p:nvPr/>
        </p:nvSpPr>
        <p:spPr>
          <a:xfrm>
            <a:off x="6572264" y="2500306"/>
            <a:ext cx="1571604" cy="100013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метанием и ловлей</a:t>
            </a:r>
          </a:p>
        </p:txBody>
      </p:sp>
      <p:sp>
        <p:nvSpPr>
          <p:cNvPr id="32" name="Вертикальный свиток 31"/>
          <p:cNvSpPr/>
          <p:nvPr/>
        </p:nvSpPr>
        <p:spPr>
          <a:xfrm>
            <a:off x="0" y="2071678"/>
            <a:ext cx="1143008" cy="100013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игры с предметами</a:t>
            </a:r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1754970" y="1959750"/>
            <a:ext cx="500066" cy="9542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Рисунок 63" descr="0905c4cbad2832c16cba3eb637c0bb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3786214" cy="479249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7" name="Вертикальный свиток 26"/>
          <p:cNvSpPr/>
          <p:nvPr/>
        </p:nvSpPr>
        <p:spPr>
          <a:xfrm>
            <a:off x="2928926" y="2000240"/>
            <a:ext cx="1071570" cy="642942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словесные</a:t>
            </a:r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1071538" y="2214554"/>
            <a:ext cx="1857356" cy="857256"/>
          </a:xfrm>
          <a:prstGeom prst="vertic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настольно-печатные</a:t>
            </a:r>
          </a:p>
        </p:txBody>
      </p:sp>
    </p:spTree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allpapers_33253.jpg"/>
          <p:cNvPicPr>
            <a:picLocks noChangeAspect="1"/>
          </p:cNvPicPr>
          <p:nvPr/>
        </p:nvPicPr>
        <p:blipFill>
          <a:blip r:embed="rId2" cstate="print"/>
          <a:srcRect r="14062" b="27551"/>
          <a:stretch>
            <a:fillRect/>
          </a:stretch>
        </p:blipFill>
        <p:spPr>
          <a:xfrm>
            <a:off x="-42292" y="0"/>
            <a:ext cx="9186292" cy="6858000"/>
          </a:xfrm>
          <a:prstGeom prst="rect">
            <a:avLst/>
          </a:prstGeom>
        </p:spPr>
      </p:pic>
      <p:pic>
        <p:nvPicPr>
          <p:cNvPr id="3" name="Рисунок 2" descr="rech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958" y="4000504"/>
            <a:ext cx="4136290" cy="2120949"/>
          </a:xfrm>
          <a:prstGeom prst="rect">
            <a:avLst/>
          </a:prstGeom>
        </p:spPr>
      </p:pic>
      <p:pic>
        <p:nvPicPr>
          <p:cNvPr id="4" name="Рисунок 3" descr="rech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1670" y="785794"/>
            <a:ext cx="4874883" cy="2624139"/>
          </a:xfrm>
          <a:prstGeom prst="rect">
            <a:avLst/>
          </a:prstGeom>
        </p:spPr>
      </p:pic>
      <p:pic>
        <p:nvPicPr>
          <p:cNvPr id="5" name="Рисунок 4" descr="rech1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4000504"/>
            <a:ext cx="4071966" cy="21057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488" y="285728"/>
            <a:ext cx="3411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«Назови одним словом»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646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Alina</cp:lastModifiedBy>
  <cp:revision>271</cp:revision>
  <dcterms:created xsi:type="dcterms:W3CDTF">2014-11-22T13:50:41Z</dcterms:created>
  <dcterms:modified xsi:type="dcterms:W3CDTF">2020-04-27T18:36:43Z</dcterms:modified>
</cp:coreProperties>
</file>